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71" r:id="rId4"/>
    <p:sldId id="260" r:id="rId5"/>
    <p:sldId id="270" r:id="rId6"/>
    <p:sldId id="267" r:id="rId7"/>
    <p:sldId id="264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10/27/2021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10/27/2021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10/27/2021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10/27/2021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10/27/2021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10/27/2021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10/27/2021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10/27/2021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10/27/2021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10/27/2021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10/27/2021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10/27/2021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283" y="413120"/>
            <a:ext cx="9602789" cy="1175535"/>
          </a:xfrm>
        </p:spPr>
        <p:txBody>
          <a:bodyPr/>
          <a:lstStyle/>
          <a:p>
            <a:r>
              <a:rPr lang="en-US" dirty="0" err="1" smtClean="0"/>
              <a:t>Brixham</a:t>
            </a:r>
            <a:r>
              <a:rPr lang="en-US" dirty="0" smtClean="0"/>
              <a:t> C of 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1782618"/>
            <a:ext cx="9601200" cy="3246582"/>
          </a:xfrm>
        </p:spPr>
        <p:txBody>
          <a:bodyPr/>
          <a:lstStyle/>
          <a:p>
            <a:r>
              <a:rPr lang="en-US" dirty="0"/>
              <a:t>Subtitle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477" y="1524000"/>
            <a:ext cx="2946399" cy="28462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304281" y="4564242"/>
            <a:ext cx="9602789" cy="11755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Vision and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341" y="1403758"/>
            <a:ext cx="6419273" cy="2890981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rgbClr val="0070C0"/>
                </a:solidFill>
              </a:rPr>
              <a:t>‘L</a:t>
            </a:r>
            <a:r>
              <a:rPr lang="en-US" sz="7200" b="1" dirty="0" smtClean="0">
                <a:solidFill>
                  <a:srgbClr val="0070C0"/>
                </a:solidFill>
              </a:rPr>
              <a:t>i</a:t>
            </a:r>
            <a:r>
              <a:rPr lang="en-GB" sz="7200" b="1" dirty="0" err="1" smtClean="0">
                <a:solidFill>
                  <a:srgbClr val="0070C0"/>
                </a:solidFill>
              </a:rPr>
              <a:t>fe</a:t>
            </a:r>
            <a:r>
              <a:rPr lang="en-GB" sz="7200" b="1" dirty="0" smtClean="0">
                <a:solidFill>
                  <a:srgbClr val="0070C0"/>
                </a:solidFill>
              </a:rPr>
              <a:t> </a:t>
            </a:r>
            <a:r>
              <a:rPr lang="en-GB" sz="7200" b="1" dirty="0">
                <a:solidFill>
                  <a:srgbClr val="0070C0"/>
                </a:solidFill>
              </a:rPr>
              <a:t>in all its </a:t>
            </a:r>
            <a:r>
              <a:rPr lang="en-GB" sz="7200" b="1" dirty="0" smtClean="0">
                <a:solidFill>
                  <a:srgbClr val="0070C0"/>
                </a:solidFill>
              </a:rPr>
              <a:t>fullness</a:t>
            </a:r>
            <a:r>
              <a:rPr lang="en-GB" sz="7200" dirty="0" smtClean="0">
                <a:solidFill>
                  <a:srgbClr val="0070C0"/>
                </a:solidFill>
              </a:rPr>
              <a:t>’</a:t>
            </a:r>
            <a:r>
              <a:rPr lang="en-GB" sz="5400" dirty="0" smtClean="0">
                <a:solidFill>
                  <a:srgbClr val="0070C0"/>
                </a:solidFill>
              </a:rPr>
              <a:t/>
            </a:r>
            <a:br>
              <a:rPr lang="en-GB" sz="5400" dirty="0" smtClean="0">
                <a:solidFill>
                  <a:srgbClr val="0070C0"/>
                </a:solidFill>
              </a:rPr>
            </a:br>
            <a:r>
              <a:rPr lang="en-GB" sz="5400" dirty="0" smtClean="0">
                <a:solidFill>
                  <a:srgbClr val="0070C0"/>
                </a:solidFill>
              </a:rPr>
              <a:t> </a:t>
            </a:r>
            <a:r>
              <a:rPr lang="en-GB" sz="5400" dirty="0">
                <a:solidFill>
                  <a:srgbClr val="0070C0"/>
                </a:solidFill>
              </a:rPr>
              <a:t>(</a:t>
            </a:r>
            <a:r>
              <a:rPr lang="en-GB" sz="5400" b="1" dirty="0">
                <a:solidFill>
                  <a:srgbClr val="0070C0"/>
                </a:solidFill>
              </a:rPr>
              <a:t>John 10:10</a:t>
            </a:r>
            <a:r>
              <a:rPr lang="en-GB" sz="5400" dirty="0" smtClean="0">
                <a:solidFill>
                  <a:srgbClr val="0070C0"/>
                </a:solidFill>
              </a:rPr>
              <a:t>)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4543" y="4479637"/>
            <a:ext cx="5270067" cy="145241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Jesus </a:t>
            </a:r>
            <a:r>
              <a:rPr lang="en-GB" dirty="0">
                <a:solidFill>
                  <a:srgbClr val="0070C0"/>
                </a:solidFill>
              </a:rPr>
              <a:t>said 'I have come that you may have </a:t>
            </a:r>
            <a:r>
              <a:rPr lang="en-GB" b="1" dirty="0">
                <a:solidFill>
                  <a:srgbClr val="0070C0"/>
                </a:solidFill>
              </a:rPr>
              <a:t>life in all its fullness</a:t>
            </a:r>
            <a:r>
              <a:rPr lang="en-GB" dirty="0">
                <a:solidFill>
                  <a:srgbClr val="0070C0"/>
                </a:solidFill>
              </a:rPr>
              <a:t>' (</a:t>
            </a:r>
            <a:r>
              <a:rPr lang="en-GB" b="1" dirty="0">
                <a:solidFill>
                  <a:srgbClr val="0070C0"/>
                </a:solidFill>
              </a:rPr>
              <a:t>John 10:10</a:t>
            </a:r>
            <a:r>
              <a:rPr lang="en-GB" dirty="0">
                <a:solidFill>
                  <a:srgbClr val="0070C0"/>
                </a:solidFill>
              </a:rPr>
              <a:t>). He calls us to a full </a:t>
            </a:r>
            <a:r>
              <a:rPr lang="en-GB" b="1" dirty="0">
                <a:solidFill>
                  <a:srgbClr val="0070C0"/>
                </a:solidFill>
              </a:rPr>
              <a:t>life</a:t>
            </a:r>
            <a:r>
              <a:rPr lang="en-GB" dirty="0">
                <a:solidFill>
                  <a:srgbClr val="0070C0"/>
                </a:solidFill>
              </a:rPr>
              <a:t> in mind, body, heart and spirit. Therefore we believe the purpose of education is to nurture and enable </a:t>
            </a:r>
            <a:r>
              <a:rPr lang="en-GB" b="1" dirty="0">
                <a:solidFill>
                  <a:srgbClr val="0070C0"/>
                </a:solidFill>
              </a:rPr>
              <a:t>every</a:t>
            </a:r>
            <a:r>
              <a:rPr lang="en-GB" dirty="0">
                <a:solidFill>
                  <a:srgbClr val="0070C0"/>
                </a:solidFill>
              </a:rPr>
              <a:t> child to thrive and to be the person they are fully capable of being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81" y="1306103"/>
            <a:ext cx="4256013" cy="41496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175322" y="0"/>
            <a:ext cx="5920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0070C0"/>
                </a:solidFill>
              </a:rPr>
              <a:t>Our Vision</a:t>
            </a:r>
            <a:endParaRPr lang="en-GB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142" y="1754908"/>
            <a:ext cx="8225713" cy="423140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216" y="431431"/>
            <a:ext cx="11979564" cy="10881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Throughout our curriculum, we use the lens of ‘gateways’ to develop our character. These also support our school values.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47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982" y="1131503"/>
            <a:ext cx="9707418" cy="56342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Our Values </a:t>
            </a:r>
            <a:r>
              <a:rPr lang="en-GB" dirty="0"/>
              <a:t>are underpinned by biblical theology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0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62" y="472405"/>
            <a:ext cx="2485735" cy="37037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444" y="445943"/>
            <a:ext cx="1982355" cy="16401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043" y="4430567"/>
            <a:ext cx="2074574" cy="16464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6173353" y="445943"/>
            <a:ext cx="5015345" cy="250786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Jesus Cleanses the Temple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Lost Sheep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Jesus Heals the </a:t>
            </a: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Blind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Solomon's Wisdom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65680" y="3743879"/>
            <a:ext cx="5015345" cy="177574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Luke 1:37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nothing will be impossible with God.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1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194" y="421408"/>
            <a:ext cx="2500024" cy="36453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462" y="4265737"/>
            <a:ext cx="1968303" cy="13314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473" y="421408"/>
            <a:ext cx="2511773" cy="15182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6224501" y="421408"/>
            <a:ext cx="5255491" cy="250786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Prodigal Son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Zacchaeus the tax collector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err="1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Zelophehad’s</a:t>
            </a: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Daughter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Jacob and Esau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6755" y="3677553"/>
            <a:ext cx="5255491" cy="12488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Zechariah 8:16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Tell the truth to each other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4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19" y="598054"/>
            <a:ext cx="2662453" cy="3583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59" y="4407043"/>
            <a:ext cx="1615571" cy="13102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0100" y="598054"/>
            <a:ext cx="1638300" cy="1247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5508752" y="598054"/>
            <a:ext cx="6096000" cy="250786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Good Samaritan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Miriam’s little brother Moses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Tabitha </a:t>
            </a: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Supports the </a:t>
            </a: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Poor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washing of the disciple’s feet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0100" y="3566806"/>
            <a:ext cx="6096000" cy="12488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Matthew 25:39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Love your neighbour as yourself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82" y="421408"/>
            <a:ext cx="2619809" cy="38580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78" y="4489363"/>
            <a:ext cx="1574033" cy="10897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4170" y="421409"/>
            <a:ext cx="2067502" cy="15335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5764784" y="421408"/>
            <a:ext cx="6096000" cy="250786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Esther the Brave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Jesus Feeding the 5000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David and Goliath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Moses Leads his People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4170" y="3591328"/>
            <a:ext cx="6096000" cy="28296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Joshua 1:9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 strong and courageous; do not be frightened or dismayed, for the lord your God is with you wherever you go</a:t>
            </a:r>
          </a:p>
        </p:txBody>
      </p:sp>
    </p:spTree>
    <p:extLst>
      <p:ext uri="{BB962C8B-B14F-4D97-AF65-F5344CB8AC3E}">
        <p14:creationId xmlns:p14="http://schemas.microsoft.com/office/powerpoint/2010/main" val="284309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54" y="353723"/>
            <a:ext cx="2783610" cy="36728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843" y="4296208"/>
            <a:ext cx="2109434" cy="1301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6950" y="270596"/>
            <a:ext cx="1866900" cy="1152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800436" y="365732"/>
            <a:ext cx="6096000" cy="24733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Wise and the Foolish Builder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Parable </a:t>
            </a: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Talents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 Roof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Widows Mite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36950" y="3389348"/>
            <a:ext cx="6096000" cy="177574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4:13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70C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do all things through him who strengthens me’</a:t>
            </a:r>
            <a:endParaRPr lang="en-GB" sz="3200" b="1" dirty="0">
              <a:solidFill>
                <a:srgbClr val="0070C0"/>
              </a:solidFill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7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185</TotalTime>
  <Words>194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Georgia</vt:lpstr>
      <vt:lpstr>Times New Roman</vt:lpstr>
      <vt:lpstr>Ocean 16x9</vt:lpstr>
      <vt:lpstr>Brixham C of E</vt:lpstr>
      <vt:lpstr>‘Life in all its fullness’  (John 10:10)</vt:lpstr>
      <vt:lpstr>Throughout our curriculum, we use the lens of ‘gateways’ to develop our character. These also support our school values.</vt:lpstr>
      <vt:lpstr>Our Values are underpinned by biblical theology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Brixham C of E</dc:title>
  <dc:creator>Cristy Nelson</dc:creator>
  <cp:lastModifiedBy>Cristy Nelson</cp:lastModifiedBy>
  <cp:revision>14</cp:revision>
  <dcterms:created xsi:type="dcterms:W3CDTF">2021-05-20T14:25:46Z</dcterms:created>
  <dcterms:modified xsi:type="dcterms:W3CDTF">2021-10-27T20:19:17Z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