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3055" y="340743"/>
            <a:ext cx="8915399" cy="1085491"/>
          </a:xfrm>
        </p:spPr>
        <p:txBody>
          <a:bodyPr/>
          <a:lstStyle/>
          <a:p>
            <a:r>
              <a:rPr lang="en-GB" b="1" u="sng" dirty="0" smtClean="0">
                <a:latin typeface="Bradley Hand ITC" panose="03070402050302030203" pitchFamily="66" charset="0"/>
              </a:rPr>
              <a:t>Our School Prayer</a:t>
            </a:r>
            <a:endParaRPr lang="en-GB" b="1" u="sng" dirty="0">
              <a:latin typeface="Bradley Hand ITC" panose="03070402050302030203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3638" y="1717877"/>
            <a:ext cx="9609826" cy="3929549"/>
          </a:xfrm>
        </p:spPr>
        <p:txBody>
          <a:bodyPr>
            <a:noAutofit/>
          </a:bodyPr>
          <a:lstStyle/>
          <a:p>
            <a:r>
              <a:rPr lang="en-GB" sz="4000" b="1" dirty="0" smtClean="0">
                <a:solidFill>
                  <a:schemeClr val="bg2">
                    <a:lumMod val="50000"/>
                  </a:schemeClr>
                </a:solidFill>
                <a:latin typeface="Bradley Hand ITC" panose="03070402050302030203" pitchFamily="66" charset="0"/>
              </a:rPr>
              <a:t>Dear Lord,</a:t>
            </a:r>
          </a:p>
          <a:p>
            <a:r>
              <a:rPr lang="en-GB" sz="4000" b="1" dirty="0" smtClean="0">
                <a:solidFill>
                  <a:schemeClr val="bg2">
                    <a:lumMod val="50000"/>
                  </a:schemeClr>
                </a:solidFill>
                <a:latin typeface="Bradley Hand ITC" panose="03070402050302030203" pitchFamily="66" charset="0"/>
              </a:rPr>
              <a:t>Bless our school at </a:t>
            </a:r>
            <a:r>
              <a:rPr lang="en-GB" sz="4000" b="1" dirty="0" err="1" smtClean="0">
                <a:solidFill>
                  <a:schemeClr val="bg2">
                    <a:lumMod val="50000"/>
                  </a:schemeClr>
                </a:solidFill>
                <a:latin typeface="Bradley Hand ITC" panose="03070402050302030203" pitchFamily="66" charset="0"/>
              </a:rPr>
              <a:t>Brixham</a:t>
            </a:r>
            <a:r>
              <a:rPr lang="en-GB" sz="4000" b="1" dirty="0" smtClean="0">
                <a:solidFill>
                  <a:schemeClr val="bg2">
                    <a:lumMod val="50000"/>
                  </a:schemeClr>
                </a:solidFill>
                <a:latin typeface="Bradley Hand ITC" panose="03070402050302030203" pitchFamily="66" charset="0"/>
              </a:rPr>
              <a:t>.</a:t>
            </a:r>
          </a:p>
          <a:p>
            <a:r>
              <a:rPr lang="en-GB" sz="4000" b="1" dirty="0" smtClean="0">
                <a:solidFill>
                  <a:schemeClr val="bg2">
                    <a:lumMod val="50000"/>
                  </a:schemeClr>
                </a:solidFill>
                <a:latin typeface="Bradley Hand ITC" panose="03070402050302030203" pitchFamily="66" charset="0"/>
              </a:rPr>
              <a:t>That learning together and playing together,</a:t>
            </a:r>
          </a:p>
          <a:p>
            <a:r>
              <a:rPr lang="en-GB" sz="4000" b="1" dirty="0" smtClean="0">
                <a:solidFill>
                  <a:schemeClr val="bg2">
                    <a:lumMod val="50000"/>
                  </a:schemeClr>
                </a:solidFill>
                <a:latin typeface="Bradley Hand ITC" panose="03070402050302030203" pitchFamily="66" charset="0"/>
              </a:rPr>
              <a:t>We can learn to serve you and to love another.</a:t>
            </a:r>
          </a:p>
          <a:p>
            <a:r>
              <a:rPr lang="en-GB" sz="4000" b="1" dirty="0" smtClean="0">
                <a:solidFill>
                  <a:schemeClr val="bg2">
                    <a:lumMod val="50000"/>
                  </a:schemeClr>
                </a:solidFill>
                <a:latin typeface="Bradley Hand ITC" panose="03070402050302030203" pitchFamily="66" charset="0"/>
              </a:rPr>
              <a:t>Amen</a:t>
            </a:r>
            <a:endParaRPr lang="en-GB" sz="4000" b="1" dirty="0">
              <a:solidFill>
                <a:schemeClr val="bg2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94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3055" y="340743"/>
            <a:ext cx="8915399" cy="1085491"/>
          </a:xfrm>
        </p:spPr>
        <p:txBody>
          <a:bodyPr/>
          <a:lstStyle/>
          <a:p>
            <a:r>
              <a:rPr lang="en-GB" b="1" u="sng" dirty="0" smtClean="0">
                <a:latin typeface="Bradley Hand ITC" panose="03070402050302030203" pitchFamily="66" charset="0"/>
              </a:rPr>
              <a:t>End of the Day Prayer</a:t>
            </a:r>
            <a:endParaRPr lang="en-GB" b="1" u="sng" dirty="0">
              <a:latin typeface="Bradley Hand ITC" panose="03070402050302030203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2474" y="1558506"/>
            <a:ext cx="8915399" cy="4733026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bg2">
                    <a:lumMod val="50000"/>
                  </a:schemeClr>
                </a:solidFill>
                <a:latin typeface="Bradley Hand ITC" panose="03070402050302030203" pitchFamily="66" charset="0"/>
              </a:rPr>
              <a:t>Dear Lord,</a:t>
            </a:r>
          </a:p>
          <a:p>
            <a:r>
              <a:rPr lang="en-GB" sz="3200" b="1" dirty="0" smtClean="0">
                <a:solidFill>
                  <a:schemeClr val="bg2">
                    <a:lumMod val="50000"/>
                  </a:schemeClr>
                </a:solidFill>
                <a:latin typeface="Bradley Hand ITC" panose="03070402050302030203" pitchFamily="66" charset="0"/>
              </a:rPr>
              <a:t>Thank you for today, I hope that I have tried my best in every way.</a:t>
            </a:r>
          </a:p>
          <a:p>
            <a:r>
              <a:rPr lang="en-GB" sz="3200" b="1" dirty="0" smtClean="0">
                <a:solidFill>
                  <a:schemeClr val="bg2">
                    <a:lumMod val="50000"/>
                  </a:schemeClr>
                </a:solidFill>
                <a:latin typeface="Bradley Hand ITC" panose="03070402050302030203" pitchFamily="66" charset="0"/>
              </a:rPr>
              <a:t>If I have upset someone, I am sorry</a:t>
            </a:r>
          </a:p>
          <a:p>
            <a:r>
              <a:rPr lang="en-GB" sz="3200" b="1" dirty="0" smtClean="0">
                <a:solidFill>
                  <a:schemeClr val="bg2">
                    <a:lumMod val="50000"/>
                  </a:schemeClr>
                </a:solidFill>
                <a:latin typeface="Bradley Hand ITC" panose="03070402050302030203" pitchFamily="66" charset="0"/>
              </a:rPr>
              <a:t>I did not mean to cause any worry.</a:t>
            </a:r>
          </a:p>
          <a:p>
            <a:r>
              <a:rPr lang="en-GB" sz="3200" b="1" dirty="0" smtClean="0">
                <a:solidFill>
                  <a:schemeClr val="bg2">
                    <a:lumMod val="50000"/>
                  </a:schemeClr>
                </a:solidFill>
                <a:latin typeface="Bradley Hand ITC" panose="03070402050302030203" pitchFamily="66" charset="0"/>
              </a:rPr>
              <a:t>Please look after me tonight, so I can come back tomorrow and be just as bright.</a:t>
            </a:r>
          </a:p>
          <a:p>
            <a:r>
              <a:rPr lang="en-GB" sz="3200" b="1" dirty="0" smtClean="0">
                <a:solidFill>
                  <a:schemeClr val="bg2">
                    <a:lumMod val="50000"/>
                  </a:schemeClr>
                </a:solidFill>
                <a:latin typeface="Bradley Hand ITC" panose="03070402050302030203" pitchFamily="66" charset="0"/>
              </a:rPr>
              <a:t>Amen</a:t>
            </a:r>
            <a:endParaRPr lang="en-GB" sz="3200" b="1" dirty="0">
              <a:solidFill>
                <a:schemeClr val="bg2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34175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93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Bradley Hand ITC</vt:lpstr>
      <vt:lpstr>Century Gothic</vt:lpstr>
      <vt:lpstr>Wingdings 3</vt:lpstr>
      <vt:lpstr>Wisp</vt:lpstr>
      <vt:lpstr>Our School Prayer</vt:lpstr>
      <vt:lpstr>End of the Day Prayer</vt:lpstr>
    </vt:vector>
  </TitlesOfParts>
  <Company>Awliscombe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School Prayer</dc:title>
  <dc:creator>Cristy Nelson</dc:creator>
  <cp:lastModifiedBy>Cristy Nelson</cp:lastModifiedBy>
  <cp:revision>1</cp:revision>
  <dcterms:created xsi:type="dcterms:W3CDTF">2021-10-25T13:43:37Z</dcterms:created>
  <dcterms:modified xsi:type="dcterms:W3CDTF">2021-10-25T13:52:14Z</dcterms:modified>
</cp:coreProperties>
</file>